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5119350" cy="14687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26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5" autoAdjust="0"/>
    <p:restoredTop sz="94660"/>
  </p:normalViewPr>
  <p:slideViewPr>
    <p:cSldViewPr snapToGrid="0" showGuides="1">
      <p:cViewPr varScale="1">
        <p:scale>
          <a:sx n="33" d="100"/>
          <a:sy n="33" d="100"/>
        </p:scale>
        <p:origin x="1648" y="56"/>
      </p:cViewPr>
      <p:guideLst>
        <p:guide orient="horz" pos="4626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2403728"/>
            <a:ext cx="12851448" cy="5113443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7714365"/>
            <a:ext cx="11339513" cy="3546090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8038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47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781976"/>
            <a:ext cx="3260110" cy="1244702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781976"/>
            <a:ext cx="9591338" cy="1244702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616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37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3661692"/>
            <a:ext cx="13040439" cy="610961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9829103"/>
            <a:ext cx="13040439" cy="3212900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>
                    <a:tint val="82000"/>
                  </a:schemeClr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82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82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54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3909880"/>
            <a:ext cx="6425724" cy="931911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3909880"/>
            <a:ext cx="6425724" cy="931911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37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81979"/>
            <a:ext cx="13040439" cy="283891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3600491"/>
            <a:ext cx="6396193" cy="1764545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5365036"/>
            <a:ext cx="6396193" cy="78911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3600491"/>
            <a:ext cx="6427693" cy="1764545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5365036"/>
            <a:ext cx="6427693" cy="789115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203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711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87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979170"/>
            <a:ext cx="4876384" cy="3427095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2114739"/>
            <a:ext cx="7654171" cy="10437680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4406265"/>
            <a:ext cx="4876384" cy="8163151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979170"/>
            <a:ext cx="4876384" cy="3427095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2114739"/>
            <a:ext cx="7654171" cy="10437680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4406265"/>
            <a:ext cx="4876384" cy="8163151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38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781979"/>
            <a:ext cx="13040439" cy="2838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3909880"/>
            <a:ext cx="13040439" cy="9319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3613186"/>
            <a:ext cx="3401854" cy="781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6E980E-B5D4-40EC-8747-AE8B295AC2DD}" type="datetimeFigureOut">
              <a:rPr kumimoji="1" lang="ja-JP" altLang="en-US" smtClean="0"/>
              <a:t>2025/10/8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3613186"/>
            <a:ext cx="5102781" cy="781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3613186"/>
            <a:ext cx="3401854" cy="781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A31F9B-9C64-4739-B4C0-CA1AAFF3A7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kumimoji="1"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kumimoji="1"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337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571AE-60A5-3976-3EDF-99989DB16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白い壁の前に座っている女性&#10;&#10;AI 生成コンテンツは誤りを含む可能性があります。">
            <a:extLst>
              <a:ext uri="{FF2B5EF4-FFF2-40B4-BE49-F238E27FC236}">
                <a16:creationId xmlns:a16="http://schemas.microsoft.com/office/drawing/2014/main" id="{EE93C91C-6C09-70A0-F1A3-25ECFD6BF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59" r="11162"/>
          <a:stretch>
            <a:fillRect/>
          </a:stretch>
        </p:blipFill>
        <p:spPr>
          <a:xfrm>
            <a:off x="0" y="0"/>
            <a:ext cx="15119350" cy="14687550"/>
          </a:xfrm>
          <a:prstGeom prst="roundRect">
            <a:avLst>
              <a:gd name="adj" fmla="val 12296"/>
            </a:avLst>
          </a:prstGeom>
        </p:spPr>
      </p:pic>
    </p:spTree>
    <p:extLst>
      <p:ext uri="{BB962C8B-B14F-4D97-AF65-F5344CB8AC3E}">
        <p14:creationId xmlns:p14="http://schemas.microsoft.com/office/powerpoint/2010/main" val="2994563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79D53-F126-CD96-7A2D-0CE8817D2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ーブルに置いている様々なフルーツ&#10;&#10;AI 生成コンテンツは誤りを含む可能性があります。">
            <a:extLst>
              <a:ext uri="{FF2B5EF4-FFF2-40B4-BE49-F238E27FC236}">
                <a16:creationId xmlns:a16="http://schemas.microsoft.com/office/drawing/2014/main" id="{74A72458-E49A-2A56-29E7-12C77F3C69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10" r="13190"/>
          <a:stretch>
            <a:fillRect/>
          </a:stretch>
        </p:blipFill>
        <p:spPr>
          <a:xfrm>
            <a:off x="-1" y="0"/>
            <a:ext cx="15119351" cy="14687550"/>
          </a:xfrm>
          <a:prstGeom prst="roundRect">
            <a:avLst>
              <a:gd name="adj" fmla="val 11369"/>
            </a:avLst>
          </a:prstGeom>
        </p:spPr>
      </p:pic>
    </p:spTree>
    <p:extLst>
      <p:ext uri="{BB962C8B-B14F-4D97-AF65-F5344CB8AC3E}">
        <p14:creationId xmlns:p14="http://schemas.microsoft.com/office/powerpoint/2010/main" val="1121844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429CF-23D5-2863-F24D-895BDE183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ドレスを着ている男性&#10;&#10;AI 生成コンテンツは誤りを含む可能性があります。">
            <a:extLst>
              <a:ext uri="{FF2B5EF4-FFF2-40B4-BE49-F238E27FC236}">
                <a16:creationId xmlns:a16="http://schemas.microsoft.com/office/drawing/2014/main" id="{48FD6630-0742-EAD3-0A58-033962146A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52" r="17629"/>
          <a:stretch>
            <a:fillRect/>
          </a:stretch>
        </p:blipFill>
        <p:spPr>
          <a:xfrm>
            <a:off x="0" y="0"/>
            <a:ext cx="15119350" cy="14687550"/>
          </a:xfrm>
          <a:prstGeom prst="roundRect">
            <a:avLst>
              <a:gd name="adj" fmla="val 8322"/>
            </a:avLst>
          </a:prstGeom>
        </p:spPr>
      </p:pic>
    </p:spTree>
    <p:extLst>
      <p:ext uri="{BB962C8B-B14F-4D97-AF65-F5344CB8AC3E}">
        <p14:creationId xmlns:p14="http://schemas.microsoft.com/office/powerpoint/2010/main" val="3778359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0</Words>
  <Application>Microsoft Office PowerPoint</Application>
  <PresentationFormat>ユーザー設定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横手 万由 ＣＸ ＣＯＲＣ ＰＲＣ</dc:creator>
  <cp:lastModifiedBy>横手 万由 ＣＸ ＣＯＲＣ ＰＲＣ</cp:lastModifiedBy>
  <cp:revision>3</cp:revision>
  <dcterms:created xsi:type="dcterms:W3CDTF">2025-09-13T09:03:11Z</dcterms:created>
  <dcterms:modified xsi:type="dcterms:W3CDTF">2025-10-08T09:42:37Z</dcterms:modified>
</cp:coreProperties>
</file>